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9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7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577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8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026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79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914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15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93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661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9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102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E21B9-6F93-49DA-96B5-CE1DE64DAAE8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4F6BB-0D56-4211-8E40-97FD368088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52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3_Adjusting_the_interface\2021-10-14%2010-09-07.mp4" TargetMode="External"/><Relationship Id="rId1" Type="http://schemas.microsoft.com/office/2007/relationships/media" Target="file:///C:\Users\lmarshall\OneDrive%20-%20SDL\CustomerData\BBMF\2021-10_Training\LCSUserVideos\03_Adjusting_the_interface\2021-10-14%2010-09-07.mp4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3_Adjusting_the_interface\2021-10-14%2010-09-30.mp4" TargetMode="External"/><Relationship Id="rId1" Type="http://schemas.microsoft.com/office/2007/relationships/media" Target="file:///C:\Users\lmarshall\OneDrive%20-%20SDL\CustomerData\BBMF\2021-10_Training\LCSUserVideos\03_Adjusting_the_interface\2021-10-14%2010-09-30.mp4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3_Adjusting_the_interface\2021-10-14%2010-09-58.mp4" TargetMode="External"/><Relationship Id="rId1" Type="http://schemas.microsoft.com/office/2007/relationships/media" Target="file:///C:\Users\lmarshall\OneDrive%20-%20SDL\CustomerData\BBMF\2021-10_Training\LCSUserVideos\03_Adjusting_the_interface\2021-10-14%2010-09-58.mp4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3_Adjusting_the_interface\2021-10-14%2010-10-23.mp4" TargetMode="External"/><Relationship Id="rId1" Type="http://schemas.microsoft.com/office/2007/relationships/media" Target="file:///C:\Users\lmarshall\OneDrive%20-%20SDL\CustomerData\BBMF\2021-10_Training\LCSUserVideos\03_Adjusting_the_interface\2021-10-14%2010-10-23.mp4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3_Adjusting_the_interface\2021-10-14%2010-11-27.mp4" TargetMode="External"/><Relationship Id="rId1" Type="http://schemas.microsoft.com/office/2007/relationships/media" Target="file:///C:\Users\lmarshall\OneDrive%20-%20SDL\CustomerData\BBMF\2021-10_Training\LCSUserVideos\03_Adjusting_the_interface\2021-10-14%2010-11-27.mp4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lmarshall\OneDrive%20-%20SDL\CustomerData\BBMF\2021-10_Training\LCSUserVideos\03_Adjusting_the_interface\2021-10-14%2010-17-46.mp4" TargetMode="External"/><Relationship Id="rId1" Type="http://schemas.microsoft.com/office/2007/relationships/media" Target="file:///C:\Users\lmarshall\OneDrive%20-%20SDL\CustomerData\BBMF\2021-10_Training\LCSUserVideos\03_Adjusting_the_interface\2021-10-14%2010-17-46.mp4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907874"/>
            <a:ext cx="9144000" cy="1737790"/>
          </a:xfrm>
        </p:spPr>
        <p:txBody>
          <a:bodyPr anchor="ctr">
            <a:normAutofit/>
          </a:bodyPr>
          <a:lstStyle/>
          <a:p>
            <a:r>
              <a:rPr lang="en-GB" sz="4400" dirty="0" smtClean="0"/>
              <a:t>Adjusting the interface</a:t>
            </a:r>
            <a:endParaRPr lang="en-GB" sz="4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89376" y="3317081"/>
            <a:ext cx="11213249" cy="1584000"/>
            <a:chOff x="497850" y="4963001"/>
            <a:chExt cx="11213249" cy="1584000"/>
          </a:xfrm>
        </p:grpSpPr>
        <p:grpSp>
          <p:nvGrpSpPr>
            <p:cNvPr id="18" name="Group 17"/>
            <p:cNvGrpSpPr/>
            <p:nvPr/>
          </p:nvGrpSpPr>
          <p:grpSpPr>
            <a:xfrm>
              <a:off x="497850" y="4963001"/>
              <a:ext cx="2086199" cy="1584000"/>
              <a:chOff x="247007" y="4974567"/>
              <a:chExt cx="2086199" cy="15840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846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>
                <a:spLocks/>
              </p:cNvSpPr>
              <p:nvPr/>
            </p:nvSpPr>
            <p:spPr>
              <a:xfrm>
                <a:off x="247007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779613" y="4963001"/>
              <a:ext cx="2086199" cy="1584000"/>
              <a:chOff x="2648028" y="4963001"/>
              <a:chExt cx="2086199" cy="158400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7148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>
                <a:spLocks/>
              </p:cNvSpPr>
              <p:nvPr/>
            </p:nvSpPr>
            <p:spPr>
              <a:xfrm>
                <a:off x="2648028" y="4963001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5061376" y="4963001"/>
              <a:ext cx="2086199" cy="1584000"/>
              <a:chOff x="5049050" y="4974567"/>
              <a:chExt cx="2086199" cy="158400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24450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5049050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343138" y="4963001"/>
              <a:ext cx="2086199" cy="1584000"/>
              <a:chOff x="7450202" y="4974567"/>
              <a:chExt cx="2086199" cy="158400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1752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7450202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624900" y="4963001"/>
              <a:ext cx="2086199" cy="1584000"/>
              <a:chOff x="9847504" y="4974567"/>
              <a:chExt cx="2086199" cy="1584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19054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9847504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0" y="-1"/>
            <a:ext cx="12240000" cy="720000"/>
          </a:xfrm>
          <a:prstGeom prst="rect">
            <a:avLst/>
          </a:prstGeom>
          <a:solidFill>
            <a:srgbClr val="5D8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/>
              <a:t>Battle of Britain Memorial Flight: Maintenance Portal</a:t>
            </a:r>
            <a:endParaRPr lang="en-GB" sz="2400" b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90" y="862545"/>
            <a:ext cx="845820" cy="1143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7" y="2160000"/>
            <a:ext cx="1000125" cy="42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39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10-14 10-09-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1015" y="334107"/>
            <a:ext cx="2232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97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0">
        <p:fade/>
      </p:transition>
    </mc:Choice>
    <mc:Fallback xmlns="">
      <p:transition spd="med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10-14 10-09-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2490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529765"/>
      </p:ext>
    </p:extLst>
  </p:cSld>
  <p:clrMapOvr>
    <a:masterClrMapping/>
  </p:clrMapOvr>
  <p:transition spd="slow" advClick="0" advTm="1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4 10-09-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77765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182565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5816480"/>
      </p:ext>
    </p:extLst>
  </p:cSld>
  <p:clrMapOvr>
    <a:masterClrMapping/>
  </p:clrMapOvr>
  <p:transition spd="slow" advClick="0" advTm="1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4 10-10-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77840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389461"/>
      </p:ext>
    </p:extLst>
  </p:cSld>
  <p:clrMapOvr>
    <a:masterClrMapping/>
  </p:clrMapOvr>
  <p:transition spd="slow" advClick="0" advTm="1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4 10-11-2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5540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655148"/>
      </p:ext>
    </p:extLst>
  </p:cSld>
  <p:clrMapOvr>
    <a:masterClrMapping/>
  </p:clrMapOvr>
  <p:transition spd="slow" advClick="0" advTm="1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14 10-17-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879140" y="33410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0440000" y="576000"/>
            <a:ext cx="432000" cy="540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840480"/>
      </p:ext>
    </p:extLst>
  </p:cSld>
  <p:clrMapOvr>
    <a:masterClrMapping/>
  </p:clrMapOvr>
  <p:transition spd="slow" advClick="0" advTm="1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" grpId="0" animBg="1"/>
      <p:bldP spid="5" grpId="1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11</Words>
  <Application>Microsoft Office PowerPoint</Application>
  <PresentationFormat>Widescreen</PresentationFormat>
  <Paragraphs>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Adjusting the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SDL PLC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Lewis Marshall</dc:creator>
  <cp:lastModifiedBy>Lewis Marshall</cp:lastModifiedBy>
  <cp:revision>10</cp:revision>
  <dcterms:created xsi:type="dcterms:W3CDTF">2021-10-22T16:33:08Z</dcterms:created>
  <dcterms:modified xsi:type="dcterms:W3CDTF">2021-10-25T10:48:07Z</dcterms:modified>
</cp:coreProperties>
</file>

<file path=docProps/thumbnail.jpeg>
</file>